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embeddedFontLst>
    <p:embeddedFont>
      <p:font typeface="Roboto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6" name="Google Shape;316;g5dfdcf0df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4" name="Google Shape;224;g75eedd17d1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0" name="Google Shape;240;g75eedd17d1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6" name="Google Shape;266;g6c98704e0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g75eedd17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5eedd17d1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75eedd17d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6" name="Google Shape;306;g75eedd17d1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>
            <a:spLocks noGrp="1"/>
          </p:cNvSpPr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563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56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09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endParaRPr sz="1758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sz="3516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sz="3164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sz="1617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4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>
            <a:spLocks noGrp="1"/>
          </p:cNvSpPr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5"/>
          <p:cNvSpPr txBox="1">
            <a:spLocks noGrp="1"/>
          </p:cNvSpPr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>
            <a:spLocks noGrp="1"/>
          </p:cNvSpPr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>
            <a:spLocks noGrp="1"/>
          </p:cNvSpPr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>
            <a:spLocks noGrp="1"/>
          </p:cNvSpPr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>
            <a:spLocks noGrp="1"/>
          </p:cNvSpPr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sz="30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31" algn="l" rtl="0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sz="19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35724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sz="168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88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sz="14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8991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8990" algn="l" rtl="0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sz="126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3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31"/>
          <p:cNvSpPr>
            <a:spLocks noGrp="1"/>
          </p:cNvSpPr>
          <p:nvPr>
            <p:ph type="pic" idx="2"/>
          </p:nvPr>
        </p:nvSpPr>
        <p:spPr>
          <a:xfrm>
            <a:off x="3480883" y="5120636"/>
            <a:ext cx="1299900" cy="1373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фото</a:t>
            </a:r>
            <a:endParaRPr dirty="0"/>
          </a:p>
        </p:txBody>
      </p:sp>
      <p:sp>
        <p:nvSpPr>
          <p:cNvPr id="324" name="Google Shape;324;p31"/>
          <p:cNvSpPr txBox="1">
            <a:spLocks noGrp="1"/>
          </p:cNvSpPr>
          <p:nvPr>
            <p:ph type="body" idx="4294967295"/>
          </p:nvPr>
        </p:nvSpPr>
        <p:spPr>
          <a:xfrm>
            <a:off x="5221032" y="5542483"/>
            <a:ext cx="6555300" cy="52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>
            <a:spLocks noGrp="1"/>
          </p:cNvSpPr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Защита</a:t>
            </a:r>
            <a:r>
              <a:rPr lang="en-US" sz="3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dirty="0" err="1">
                <a:latin typeface="Roboto"/>
                <a:ea typeface="Roboto"/>
                <a:cs typeface="Roboto"/>
                <a:sym typeface="Roboto"/>
              </a:rPr>
              <a:t>Тема</a:t>
            </a:r>
            <a:r>
              <a:rPr lang="en-US" sz="3600" dirty="0" smtClean="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lang="ru-RU" sz="3600" dirty="0" smtClean="0">
                <a:latin typeface="Roboto"/>
                <a:ea typeface="Roboto"/>
                <a:cs typeface="Roboto"/>
                <a:sym typeface="Roboto"/>
              </a:rPr>
              <a:t> Бронирование переговорных комнат</a:t>
            </a:r>
            <a:endParaRPr sz="3600" dirty="0"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3"/>
          <p:cNvSpPr txBox="1">
            <a:spLocks noGrp="1"/>
          </p:cNvSpPr>
          <p:nvPr>
            <p:ph type="body" idx="3"/>
          </p:nvPr>
        </p:nvSpPr>
        <p:spPr>
          <a:xfrm>
            <a:off x="5221032" y="546859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ru-RU" dirty="0" smtClean="0">
                <a:latin typeface="Roboto"/>
                <a:ea typeface="Roboto"/>
                <a:cs typeface="Roboto"/>
                <a:sym typeface="Roboto"/>
              </a:rPr>
              <a:t>Мария Т.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Рисунок 5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9" b="10869"/>
          <a:stretch>
            <a:fillRect/>
          </a:stretch>
        </p:blipFill>
        <p:spPr>
          <a:xfrm>
            <a:off x="3499355" y="5120636"/>
            <a:ext cx="1300002" cy="1373033"/>
          </a:xfr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662" y="5139108"/>
            <a:ext cx="1758381" cy="1737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ru-RU" sz="2800" b="1" dirty="0" smtClean="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Картинки</a:t>
              </a:r>
              <a:endParaRPr sz="28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На работе не раз пытались реализовать бронирование переговорок…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0491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…но всегда появлялись дела и по важнее.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460023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 интерес остался и </a:t>
            </a:r>
            <a:r>
              <a:rPr lang="ru-RU" sz="160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появилась возможность ☺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6600" b="1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1570182" y="1516010"/>
            <a:ext cx="8395470" cy="4967917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180000" bIns="0" anchor="t" anchorCtr="0">
            <a:noAutofit/>
          </a:bodyPr>
          <a:lstStyle/>
          <a:p>
            <a:pPr marL="180000" marR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Реализовать 3 микросервиса: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Ядро</a:t>
            </a: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Нотификаиця</a:t>
            </a:r>
            <a:endParaRPr lang="ru-RU" b="0" i="0" u="none" strike="noStrike" cap="none" dirty="0" smtClean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65750" marR="0" lvl="0" indent="-28575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Управление пользователями.</a:t>
            </a:r>
          </a:p>
          <a:p>
            <a:pPr marL="180000" lvl="0">
              <a:spcBef>
                <a:spcPts val="600"/>
              </a:spcBef>
            </a:pP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Доступ 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в </a:t>
            </a:r>
            <a:r>
              <a:rPr lang="ru-RU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микросервисы</a:t>
            </a:r>
            <a:r>
              <a:rPr lang="ru-RU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только </a:t>
            </a:r>
            <a:r>
              <a:rPr lang="ru-RU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для авторизованных пользователей.</a:t>
            </a:r>
          </a:p>
          <a:p>
            <a:pPr marL="180000" lvl="0">
              <a:spcBef>
                <a:spcPts val="600"/>
              </a:spcBef>
            </a:pPr>
            <a:r>
              <a:rPr lang="ru-RU" dirty="0"/>
              <a:t>2 типа пользователей - администратор и обычный пользователь.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имеет профиль, в котором указаны email, </a:t>
            </a:r>
            <a:r>
              <a:rPr lang="ru-RU" dirty="0" smtClean="0"/>
              <a:t>телефон и </a:t>
            </a:r>
            <a:r>
              <a:rPr lang="ru-RU" dirty="0"/>
              <a:t>выбран канал оповещения (email и/или sms).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Переговорка </a:t>
            </a:r>
            <a:r>
              <a:rPr lang="ru-RU" dirty="0"/>
              <a:t>имеет характеристики: кол-во вмещаемых человек; наличие </a:t>
            </a:r>
            <a:r>
              <a:rPr lang="ru-RU" dirty="0" err="1"/>
              <a:t>видеоконференц</a:t>
            </a:r>
            <a:r>
              <a:rPr lang="ru-RU" dirty="0"/>
              <a:t> связи; наличие кондиционера.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Пользователю </a:t>
            </a:r>
            <a:r>
              <a:rPr lang="ru-RU" dirty="0"/>
              <a:t>будет высылаться уведомление за 10 минут до начала его брони.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Пользователь </a:t>
            </a:r>
            <a:r>
              <a:rPr lang="ru-RU" dirty="0"/>
              <a:t>может подписаться на переговорку, чтобы получать уведомления об ее бронированиях другими участниками.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Данные </a:t>
            </a:r>
            <a:r>
              <a:rPr lang="ru-RU" dirty="0"/>
              <a:t>о пользователях, переговорках </a:t>
            </a:r>
            <a:r>
              <a:rPr lang="ru-RU" dirty="0" smtClean="0"/>
              <a:t>и бронях хранятся </a:t>
            </a:r>
            <a:r>
              <a:rPr lang="ru-RU" dirty="0"/>
              <a:t>в реляционной БД</a:t>
            </a:r>
            <a:r>
              <a:rPr lang="ru-RU" dirty="0" smtClean="0"/>
              <a:t>.</a:t>
            </a:r>
          </a:p>
          <a:p>
            <a:pPr marL="180000" lvl="0">
              <a:spcBef>
                <a:spcPts val="600"/>
              </a:spcBef>
            </a:pPr>
            <a:r>
              <a:rPr lang="ru-RU" dirty="0" smtClean="0"/>
              <a:t>Все </a:t>
            </a:r>
            <a:r>
              <a:rPr lang="ru-RU" dirty="0"/>
              <a:t>манипуляции с </a:t>
            </a:r>
            <a:r>
              <a:rPr lang="ru-RU" dirty="0" smtClean="0"/>
              <a:t>бронями </a:t>
            </a:r>
            <a:r>
              <a:rPr lang="ru-RU" dirty="0"/>
              <a:t>- в </a:t>
            </a:r>
            <a:r>
              <a:rPr lang="ru-RU" dirty="0" err="1"/>
              <a:t>NoSQL</a:t>
            </a:r>
            <a:r>
              <a:rPr lang="ru-RU" dirty="0"/>
              <a:t>. Эти данные не удаляются, не изменяются. Требуются для статистики и аудита. </a:t>
            </a:r>
            <a:endParaRPr lang="ru-RU" dirty="0" smtClean="0"/>
          </a:p>
          <a:p>
            <a:pPr marL="180000" lvl="0">
              <a:spcBef>
                <a:spcPts val="600"/>
              </a:spcBef>
            </a:pPr>
            <a:r>
              <a:rPr lang="ru-RU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Интерфейсная часть не предполагалась, но пришлось сделать минимум (((</a:t>
            </a:r>
            <a:endParaRPr lang="ru-RU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u="none" strike="noStrike" cap="none" dirty="0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Spring Data: </a:t>
            </a:r>
            <a:r>
              <a:rPr lang="en-US" sz="1600" dirty="0" err="1"/>
              <a:t>postgreSQL</a:t>
            </a:r>
            <a:r>
              <a:rPr lang="en-US" sz="1600" dirty="0"/>
              <a:t>, </a:t>
            </a:r>
            <a:r>
              <a:rPr lang="en-US" sz="1600" dirty="0" err="1" smtClean="0"/>
              <a:t>mongoDB</a:t>
            </a:r>
            <a:endParaRPr lang="en-US" sz="1600" dirty="0" smtClean="0"/>
          </a:p>
          <a:p>
            <a:pPr lvl="0" algn="ctr"/>
            <a:r>
              <a:rPr lang="en-US" sz="1600" dirty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+ </a:t>
            </a:r>
            <a:r>
              <a:rPr lang="en-US" sz="1600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EventListenerRegistry</a:t>
            </a:r>
            <a:r>
              <a:rPr lang="en-US" sz="1600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(hibernate)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Security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/>
              <a:t>Spring Integration</a:t>
            </a:r>
            <a:endParaRPr sz="1600" b="0" i="0" u="none" strike="noStrike" cap="non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lvl="0" algn="ctr"/>
            <a:r>
              <a:rPr lang="en-US" sz="1600" dirty="0" smtClean="0"/>
              <a:t>Spring Cloud: </a:t>
            </a:r>
          </a:p>
          <a:p>
            <a:pPr lvl="0" algn="ctr"/>
            <a:r>
              <a:rPr lang="en-US" sz="1600" dirty="0"/>
              <a:t>Cloud Service Discovery </a:t>
            </a:r>
            <a:r>
              <a:rPr lang="ru-RU" sz="1600" dirty="0"/>
              <a:t>с </a:t>
            </a:r>
            <a:r>
              <a:rPr lang="en-US" sz="1600" dirty="0" smtClean="0"/>
              <a:t>Eureka,</a:t>
            </a:r>
          </a:p>
          <a:p>
            <a:pPr lvl="0" algn="ctr"/>
            <a:r>
              <a:rPr lang="en-US" sz="1600" dirty="0"/>
              <a:t>Cloud </a:t>
            </a:r>
            <a:r>
              <a:rPr lang="en-US" sz="1600" dirty="0" err="1" smtClean="0"/>
              <a:t>Config</a:t>
            </a:r>
            <a:r>
              <a:rPr lang="en-US" sz="1600" dirty="0" smtClean="0"/>
              <a:t>, Feign, </a:t>
            </a:r>
            <a:r>
              <a:rPr lang="en-US" sz="1600" dirty="0" err="1" smtClean="0"/>
              <a:t>Hystrix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AOP, </a:t>
            </a:r>
            <a:r>
              <a:rPr lang="en-US" sz="1600" b="0" i="0" u="none" strike="noStrike" cap="none" dirty="0" err="1" smtClean="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FlyWay</a:t>
            </a:r>
            <a:endParaRPr sz="1600" b="0" i="0" u="none" strike="noStrike" cap="none" dirty="0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Демонстрация приложения и исходных кодов</a:t>
            </a:r>
            <a:endParaRPr sz="30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ru-RU" sz="4500" b="1" dirty="0" smtClean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Картинки</a:t>
            </a:r>
            <a:endParaRPr sz="3200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383" y="1357337"/>
            <a:ext cx="2365086" cy="4992511"/>
          </a:xfrm>
          <a:prstGeom prst="rect">
            <a:avLst/>
          </a:prstGeom>
          <a:ln>
            <a:solidFill>
              <a:schemeClr val="accent1">
                <a:alpha val="44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-US" sz="4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296;p28"/>
          <p:cNvSpPr txBox="1"/>
          <p:nvPr/>
        </p:nvSpPr>
        <p:spPr>
          <a:xfrm>
            <a:off x="719675" y="1517650"/>
            <a:ext cx="10326300" cy="51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На реализацию проекта ушло около 2 недель.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хотелось бы доработать: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«причесать» обработку ошибок, доделать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валидацию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входящих данных;</a:t>
            </a:r>
            <a:endParaRPr lang="en-US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рикрутить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Zuul</a:t>
            </a:r>
            <a:r>
              <a:rPr lang="ru-RU" sz="160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ынести аудит в отдельный </a:t>
            </a: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микросервис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аписать запросы для формирования статистики и отчетов аудита;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ыложить проект в облако.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Какие возникли сложности: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фронтенд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егистрация в 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twilio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рикручивание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Eureka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– требуется контроль версий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java, spring-cloud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spring-boot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;</a:t>
            </a:r>
          </a:p>
          <a:p>
            <a:pPr marL="285750" lvl="0" indent="-285750">
              <a:buFontTx/>
              <a:buChar char="-"/>
            </a:pPr>
            <a:r>
              <a:rPr lang="ru-RU" sz="1600" dirty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о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собенность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sz="1600" dirty="0" err="1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FeignClient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 значении атрибута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name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1800" b="1" dirty="0" smtClean="0">
                <a:solidFill>
                  <a:srgbClr val="FF0000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не должно быть символа «_»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!!!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Что понравилось: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восторг от того, что моё приложение умеет отправлять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email 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и 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sms</a:t>
            </a:r>
            <a:r>
              <a:rPr lang="ru-RU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-RU" sz="2000" dirty="0" smtClean="0">
                <a:solidFill>
                  <a:schemeClr val="tx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☺</a:t>
            </a:r>
            <a:r>
              <a:rPr lang="en-US" sz="1600" dirty="0" smtClean="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-RU" sz="1600" dirty="0" smtClean="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</TotalTime>
  <Words>377</Words>
  <Application>Microsoft Office PowerPoint</Application>
  <PresentationFormat>Широкоэкранный</PresentationFormat>
  <Paragraphs>86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Roboto</vt:lpstr>
      <vt:lpstr>Calibri</vt:lpstr>
      <vt:lpstr>Noto Sans Symbols</vt:lpstr>
      <vt:lpstr>Arial</vt:lpstr>
      <vt:lpstr>Avenir</vt:lpstr>
      <vt:lpstr>Times New Roman</vt:lpstr>
      <vt:lpstr>Специальное оформление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Тронина Мария Николаевна</cp:lastModifiedBy>
  <cp:revision>25</cp:revision>
  <dcterms:modified xsi:type="dcterms:W3CDTF">2021-02-17T12:55:15Z</dcterms:modified>
</cp:coreProperties>
</file>